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0693400" cy="15113000"/>
  <p:notesSz cx="6858000" cy="9144000"/>
  <p:embeddedFontLst>
    <p:embeddedFont>
      <p:font typeface="Noto Sans Korean Regular" panose="020B0600000101010101" charset="-127"/>
      <p:regular r:id="rId3"/>
    </p:embeddedFont>
    <p:embeddedFont>
      <p:font typeface="SB AggroOTF Light" panose="020B0600000101010101" charset="-127"/>
      <p:regular r:id="rId4"/>
    </p:embeddedFont>
    <p:embeddedFont>
      <p:font typeface="THEHongcha Kidari" panose="020B0600000101010101" charset="-127"/>
      <p:regular r:id="rId5"/>
    </p:embeddedFon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itsadzoke" panose="020B0600000101010101" charset="0"/>
      <p:bold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130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15113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93000"/>
          </a:blip>
          <a:stretch>
            <a:fillRect/>
          </a:stretch>
        </p:blipFill>
        <p:spPr>
          <a:xfrm>
            <a:off x="5651500" y="1524000"/>
            <a:ext cx="6642100" cy="6400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3766800"/>
            <a:ext cx="9321800" cy="127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6300" y="14071600"/>
            <a:ext cx="2044700" cy="698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5000" y="1968500"/>
            <a:ext cx="6413500" cy="34036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3289300"/>
            <a:ext cx="6413500" cy="34036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3600" y="1117600"/>
            <a:ext cx="4749800" cy="5702300"/>
          </a:xfrm>
          <a:prstGeom prst="rect">
            <a:avLst/>
          </a:prstGeom>
          <a:effectLst>
            <a:outerShdw blurRad="224678" dist="438435" dir="2700000">
              <a:srgbClr val="000000">
                <a:alpha val="18000"/>
              </a:srgbClr>
            </a:outerShdw>
          </a:effectLst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7600" y="2451100"/>
            <a:ext cx="1092200" cy="2413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67000" y="5740400"/>
            <a:ext cx="4432300" cy="5207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46700" y="13512800"/>
            <a:ext cx="1993900" cy="18288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60000">
            <a:off x="7086600" y="1168400"/>
            <a:ext cx="2959100" cy="262890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685800" y="939800"/>
            <a:ext cx="8839200" cy="584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88810"/>
              </a:lnSpc>
            </a:pPr>
            <a:r>
              <a:rPr lang="ko-KR" sz="3300" b="0" i="0" u="none" strike="noStrike" spc="-100">
                <a:solidFill>
                  <a:srgbClr val="1187CF"/>
                </a:solidFill>
                <a:ea typeface="itsadzoke"/>
              </a:rPr>
              <a:t>제</a:t>
            </a:r>
            <a:r>
              <a:rPr lang="en-US" sz="3300" b="0" i="0" u="none" strike="noStrike" spc="-100">
                <a:solidFill>
                  <a:srgbClr val="1187CF"/>
                </a:solidFill>
                <a:latin typeface="itsadzoke"/>
              </a:rPr>
              <a:t>5</a:t>
            </a:r>
            <a:r>
              <a:rPr lang="ko-KR" sz="3300" b="0" i="0" u="none" strike="noStrike" spc="-100">
                <a:solidFill>
                  <a:srgbClr val="1187CF"/>
                </a:solidFill>
                <a:ea typeface="itsadzoke"/>
              </a:rPr>
              <a:t>회</a:t>
            </a:r>
            <a:r>
              <a:rPr lang="en-US" sz="3300" b="0" i="0" u="none" strike="noStrike" spc="-100">
                <a:solidFill>
                  <a:srgbClr val="1187CF"/>
                </a:solidFill>
                <a:latin typeface="itsadzoke"/>
              </a:rPr>
              <a:t> ㈜KDUCorp. </a:t>
            </a:r>
            <a:r>
              <a:rPr lang="ko-KR" sz="3300" b="0" i="0" u="none" strike="noStrike" spc="-100">
                <a:solidFill>
                  <a:srgbClr val="1187CF"/>
                </a:solidFill>
                <a:ea typeface="itsadzoke"/>
              </a:rPr>
              <a:t>입사지원</a:t>
            </a:r>
            <a:r>
              <a:rPr lang="en-US" sz="3300" b="0" i="0" u="none" strike="noStrike" spc="-100">
                <a:solidFill>
                  <a:srgbClr val="1187CF"/>
                </a:solidFill>
                <a:latin typeface="itsadzoke"/>
              </a:rPr>
              <a:t> Festival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85800" y="1587500"/>
            <a:ext cx="6324600" cy="3136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88810"/>
              </a:lnSpc>
            </a:pPr>
            <a:r>
              <a:rPr lang="ko-KR" sz="10000" b="0" i="0" u="none" strike="noStrike" spc="-300">
                <a:solidFill>
                  <a:srgbClr val="FFFFFF"/>
                </a:solidFill>
                <a:ea typeface="210 Saengwhalbanjang Regular"/>
              </a:rPr>
              <a:t>입사를</a:t>
            </a:r>
          </a:p>
          <a:p>
            <a:pPr lvl="0" algn="l">
              <a:lnSpc>
                <a:spcPct val="88810"/>
              </a:lnSpc>
            </a:pPr>
            <a:r>
              <a:rPr lang="ko-KR" sz="10000" b="0" i="0" u="none" strike="noStrike" spc="-300">
                <a:solidFill>
                  <a:srgbClr val="FFFFFF"/>
                </a:solidFill>
                <a:ea typeface="210 Saengwhalbanjang Regular"/>
              </a:rPr>
              <a:t>축하합니다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223000" y="14452600"/>
            <a:ext cx="3403600" cy="419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88810"/>
              </a:lnSpc>
            </a:pPr>
            <a:r>
              <a:rPr lang="en-US" sz="2400" b="0" i="0" u="none" strike="noStrike">
                <a:solidFill>
                  <a:srgbClr val="FFFFFF"/>
                </a:solidFill>
                <a:latin typeface="THEHongcha Kidari"/>
              </a:rPr>
              <a:t>031-869-9967~8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78100" y="12611100"/>
            <a:ext cx="6426200" cy="9906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8810"/>
              </a:lnSpc>
            </a:pPr>
            <a:r>
              <a:rPr lang="en-US" sz="2200" b="0" i="0" u="none" strike="noStrike" spc="-100">
                <a:solidFill>
                  <a:srgbClr val="FFFFFF"/>
                </a:solidFill>
                <a:latin typeface="Noto Sans Korean Regular"/>
              </a:rPr>
              <a:t>※ </a:t>
            </a:r>
            <a:r>
              <a:rPr lang="ko-KR" altLang="en-US" sz="2200" b="0" i="0" u="none" strike="noStrike" spc="-100">
                <a:solidFill>
                  <a:srgbClr val="FFFFFF"/>
                </a:solidFill>
                <a:ea typeface="Noto Sans Korean Regular"/>
              </a:rPr>
              <a:t>심사 결과</a:t>
            </a:r>
            <a:r>
              <a:rPr lang="en-US" altLang="ko-KR" sz="2200" b="0" i="0" u="none" strike="noStrike" spc="-100">
                <a:solidFill>
                  <a:srgbClr val="FFFFFF"/>
                </a:solidFill>
                <a:ea typeface="Noto Sans Korean Regular"/>
              </a:rPr>
              <a:t>, </a:t>
            </a:r>
            <a:r>
              <a:rPr lang="ko-KR" altLang="en-US" sz="2200" b="0" i="0" u="none" strike="noStrike" spc="-100">
                <a:solidFill>
                  <a:srgbClr val="FFFFFF"/>
                </a:solidFill>
                <a:ea typeface="Noto Sans Korean Regular"/>
              </a:rPr>
              <a:t>장려상 수상자는 선정되지 않았습니다</a:t>
            </a:r>
            <a:r>
              <a:rPr lang="en-US" altLang="ko-KR" sz="2200" b="0" i="0" u="none" strike="noStrike" spc="-100">
                <a:solidFill>
                  <a:srgbClr val="FFFFFF"/>
                </a:solidFill>
                <a:ea typeface="Noto Sans Korean Regular"/>
              </a:rPr>
              <a:t>.</a:t>
            </a:r>
            <a:endParaRPr lang="ko-KR" sz="2200" b="0" i="0" u="none" strike="noStrike" spc="-100">
              <a:solidFill>
                <a:srgbClr val="FFFFFF"/>
              </a:solidFill>
              <a:ea typeface="Noto Sans Korean Regular"/>
            </a:endParaRPr>
          </a:p>
        </p:txBody>
      </p:sp>
      <p:grpSp>
        <p:nvGrpSpPr>
          <p:cNvPr id="18" name="Group 1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19" name="Group 19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sp>
        <p:nvSpPr>
          <p:cNvPr id="20" name="TextBox 20"/>
          <p:cNvSpPr txBox="1"/>
          <p:nvPr/>
        </p:nvSpPr>
        <p:spPr>
          <a:xfrm>
            <a:off x="3111500" y="6667500"/>
            <a:ext cx="8001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00429"/>
              </a:lnSpc>
            </a:pPr>
            <a:r>
              <a:rPr lang="ko-KR" sz="2500" b="1" i="0" u="none" strike="noStrike">
                <a:solidFill>
                  <a:srgbClr val="D3B35B"/>
                </a:solidFill>
                <a:ea typeface="SB AggroOTF Light"/>
              </a:rPr>
              <a:t>대상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603500" y="7416800"/>
            <a:ext cx="18034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00429"/>
              </a:lnSpc>
            </a:pPr>
            <a:r>
              <a:rPr lang="ko-KR" sz="2500" b="1" i="0" u="none" strike="noStrike">
                <a:solidFill>
                  <a:srgbClr val="D3B35B"/>
                </a:solidFill>
                <a:ea typeface="SB AggroOTF Light"/>
              </a:rPr>
              <a:t>최우수상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743200" y="8077200"/>
            <a:ext cx="14605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00429"/>
              </a:lnSpc>
            </a:pPr>
            <a:r>
              <a:rPr lang="ko-KR" sz="2500" b="1" i="0" u="none" strike="noStrike">
                <a:solidFill>
                  <a:srgbClr val="D3B35B"/>
                </a:solidFill>
                <a:ea typeface="SB AggroOTF Light"/>
              </a:rPr>
              <a:t>최우수상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743200" y="8737600"/>
            <a:ext cx="14605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00429"/>
              </a:lnSpc>
            </a:pPr>
            <a:r>
              <a:rPr lang="ko-KR" sz="2500" b="1" i="0" u="none" strike="noStrike">
                <a:solidFill>
                  <a:srgbClr val="D3B35B"/>
                </a:solidFill>
                <a:ea typeface="SB AggroOTF Light"/>
              </a:rPr>
              <a:t>최우수상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743200" y="9385300"/>
            <a:ext cx="14605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00429"/>
              </a:lnSpc>
            </a:pPr>
            <a:r>
              <a:rPr lang="ko-KR" sz="2500" b="1" i="0" u="none" strike="noStrike">
                <a:solidFill>
                  <a:srgbClr val="C29569"/>
                </a:solidFill>
                <a:ea typeface="SB AggroOTF Light"/>
              </a:rPr>
              <a:t>우수상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743200" y="10071100"/>
            <a:ext cx="14605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00429"/>
              </a:lnSpc>
            </a:pPr>
            <a:r>
              <a:rPr lang="ko-KR" sz="2500" b="1" i="0" u="none" strike="noStrike">
                <a:solidFill>
                  <a:srgbClr val="C29569"/>
                </a:solidFill>
                <a:ea typeface="SB AggroOTF Light"/>
              </a:rPr>
              <a:t>우수상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743200" y="11455400"/>
            <a:ext cx="14605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00429"/>
              </a:lnSpc>
            </a:pPr>
            <a:r>
              <a:rPr lang="ko-KR" sz="2500" b="1" i="0" u="none" strike="noStrike">
                <a:solidFill>
                  <a:srgbClr val="C29569"/>
                </a:solidFill>
                <a:ea typeface="SB AggroOTF Light"/>
              </a:rPr>
              <a:t>우수상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743200" y="10756900"/>
            <a:ext cx="14605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00429"/>
              </a:lnSpc>
            </a:pPr>
            <a:r>
              <a:rPr lang="ko-KR" sz="2500" b="1" i="0" u="none" strike="noStrike">
                <a:solidFill>
                  <a:srgbClr val="C29569"/>
                </a:solidFill>
                <a:ea typeface="SB AggroOTF Light"/>
              </a:rPr>
              <a:t>우수상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330700" y="6642100"/>
            <a:ext cx="3175000" cy="406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00429"/>
              </a:lnSpc>
            </a:pPr>
            <a:r>
              <a:rPr lang="ko-KR" altLang="en-US" sz="2300" b="0" i="0" u="none" strike="noStrike" spc="100">
                <a:solidFill>
                  <a:srgbClr val="FFFFFF"/>
                </a:solidFill>
                <a:ea typeface="SB AggroOTF Light"/>
              </a:rPr>
              <a:t>이</a:t>
            </a:r>
            <a:r>
              <a:rPr lang="en-US" altLang="ko-KR" sz="2300" b="0" i="0" u="none" strike="noStrike" spc="100">
                <a:solidFill>
                  <a:srgbClr val="FFFFFF"/>
                </a:solidFill>
                <a:latin typeface="SB AggroOTF Light"/>
              </a:rPr>
              <a:t>O</a:t>
            </a:r>
            <a:r>
              <a:rPr lang="ko-KR" altLang="en-US" sz="2300" spc="100">
                <a:solidFill>
                  <a:srgbClr val="FFFFFF"/>
                </a:solidFill>
                <a:latin typeface="SB AggroOTF Light"/>
                <a:ea typeface="SB AggroOTF Light"/>
              </a:rPr>
              <a:t>환</a:t>
            </a:r>
            <a:r>
              <a:rPr lang="en-US" sz="2300" b="0" i="0" u="none" strike="noStrike" spc="100">
                <a:solidFill>
                  <a:srgbClr val="FFFFFF"/>
                </a:solidFill>
                <a:latin typeface="SB AggroOTF Light"/>
              </a:rPr>
              <a:t>(</a:t>
            </a:r>
            <a:r>
              <a:rPr lang="ko-KR" altLang="en-US" sz="2300" b="0" i="0" u="none" strike="noStrike" spc="100">
                <a:solidFill>
                  <a:srgbClr val="FFFFFF"/>
                </a:solidFill>
                <a:ea typeface="SB AggroOTF Light"/>
              </a:rPr>
              <a:t>경영학과</a:t>
            </a:r>
            <a:r>
              <a:rPr lang="en-US" sz="2300" b="0" i="0" u="none" strike="noStrike" spc="100">
                <a:solidFill>
                  <a:srgbClr val="FFFFFF"/>
                </a:solidFill>
                <a:latin typeface="SB AggroOTF Light"/>
              </a:rPr>
              <a:t>)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330700" y="7366000"/>
            <a:ext cx="2921000" cy="406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00429"/>
              </a:lnSpc>
            </a:pPr>
            <a:r>
              <a:rPr lang="ko-KR" altLang="en-US" sz="2300" spc="100">
                <a:solidFill>
                  <a:srgbClr val="FFFFFF"/>
                </a:solidFill>
                <a:latin typeface="SB AggroOTF Light"/>
                <a:ea typeface="SB AggroOTF Light"/>
              </a:rPr>
              <a:t>왕</a:t>
            </a:r>
            <a:r>
              <a:rPr lang="en-US" sz="2300" b="0" i="0" u="none" strike="noStrike" spc="100">
                <a:solidFill>
                  <a:srgbClr val="FFFFFF"/>
                </a:solidFill>
                <a:latin typeface="SB AggroOTF Light"/>
              </a:rPr>
              <a:t>O</a:t>
            </a:r>
            <a:r>
              <a:rPr lang="ko-KR" altLang="en-US" sz="2300" spc="100">
                <a:solidFill>
                  <a:srgbClr val="FFFFFF"/>
                </a:solidFill>
                <a:latin typeface="SB AggroOTF Light"/>
                <a:ea typeface="SB AggroOTF Light"/>
              </a:rPr>
              <a:t>빈</a:t>
            </a:r>
            <a:r>
              <a:rPr lang="en-US" sz="2300" b="0" i="0" u="none" strike="noStrike" spc="100">
                <a:solidFill>
                  <a:srgbClr val="FFFFFF"/>
                </a:solidFill>
                <a:latin typeface="SB AggroOTF Light"/>
              </a:rPr>
              <a:t>(</a:t>
            </a:r>
            <a:r>
              <a:rPr lang="ko-KR" sz="2300" b="0" i="0" u="none" strike="noStrike" spc="100">
                <a:solidFill>
                  <a:srgbClr val="FFFFFF"/>
                </a:solidFill>
                <a:ea typeface="SB AggroOTF Light"/>
              </a:rPr>
              <a:t>임상병리학과</a:t>
            </a:r>
            <a:r>
              <a:rPr lang="en-US" sz="2300" b="0" i="0" u="none" strike="noStrike" spc="100">
                <a:solidFill>
                  <a:srgbClr val="FFFFFF"/>
                </a:solidFill>
                <a:latin typeface="SB AggroOTF Light"/>
              </a:rPr>
              <a:t>)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330700" y="9321800"/>
            <a:ext cx="2870200" cy="406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00429"/>
              </a:lnSpc>
            </a:pPr>
            <a:r>
              <a:rPr lang="ko-KR" altLang="en-US" sz="2300" spc="100">
                <a:solidFill>
                  <a:srgbClr val="FFFFFF"/>
                </a:solidFill>
                <a:latin typeface="SB AggroOTF Light"/>
                <a:ea typeface="SB AggroOTF Light"/>
              </a:rPr>
              <a:t>남</a:t>
            </a:r>
            <a:r>
              <a:rPr lang="en-US" sz="2300" b="0" i="0" u="none" strike="noStrike" spc="100">
                <a:solidFill>
                  <a:srgbClr val="FFFFFF"/>
                </a:solidFill>
                <a:latin typeface="SB AggroOTF Light"/>
              </a:rPr>
              <a:t>O</a:t>
            </a:r>
            <a:r>
              <a:rPr lang="ko-KR" altLang="en-US" sz="2300" spc="100">
                <a:solidFill>
                  <a:srgbClr val="FFFFFF"/>
                </a:solidFill>
                <a:latin typeface="SB AggroOTF Light"/>
                <a:ea typeface="SB AggroOTF Light"/>
              </a:rPr>
              <a:t>건</a:t>
            </a:r>
            <a:r>
              <a:rPr lang="en-US" sz="2300" b="0" i="0" u="none" strike="noStrike" spc="100">
                <a:solidFill>
                  <a:srgbClr val="FFFFFF"/>
                </a:solidFill>
                <a:latin typeface="SB AggroOTF Light"/>
              </a:rPr>
              <a:t>(</a:t>
            </a:r>
            <a:r>
              <a:rPr lang="ko-KR" altLang="en-US" sz="2300" b="0" i="0" u="none" strike="noStrike" spc="100">
                <a:solidFill>
                  <a:srgbClr val="FFFFFF"/>
                </a:solidFill>
                <a:ea typeface="SB AggroOTF Light"/>
              </a:rPr>
              <a:t>임상병리학과</a:t>
            </a:r>
            <a:r>
              <a:rPr lang="en-US" sz="2300" b="0" i="0" u="none" strike="noStrike" spc="100">
                <a:solidFill>
                  <a:srgbClr val="FFFFFF"/>
                </a:solidFill>
                <a:latin typeface="SB AggroOTF Light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356100" y="10706100"/>
            <a:ext cx="3136900" cy="431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00429"/>
              </a:lnSpc>
            </a:pPr>
            <a:r>
              <a:rPr lang="ko-KR" altLang="en-US" sz="2400" spc="100">
                <a:solidFill>
                  <a:srgbClr val="FFFFFF"/>
                </a:solidFill>
                <a:latin typeface="SB AggroOTF Light"/>
                <a:ea typeface="SB AggroOTF Light"/>
              </a:rPr>
              <a:t>임</a:t>
            </a:r>
            <a:r>
              <a:rPr lang="en-US" sz="2400" b="0" i="0" u="none" strike="noStrike" spc="100">
                <a:solidFill>
                  <a:srgbClr val="FFFFFF"/>
                </a:solidFill>
                <a:latin typeface="SB AggroOTF Light"/>
              </a:rPr>
              <a:t>O</a:t>
            </a:r>
            <a:r>
              <a:rPr lang="ko-KR" altLang="en-US" sz="2400" spc="100">
                <a:solidFill>
                  <a:srgbClr val="FFFFFF"/>
                </a:solidFill>
                <a:latin typeface="SB AggroOTF Light"/>
                <a:ea typeface="SB AggroOTF Light"/>
              </a:rPr>
              <a:t>혁</a:t>
            </a:r>
            <a:r>
              <a:rPr lang="en-US" sz="2400" b="0" i="0" u="none" strike="noStrike" spc="100">
                <a:solidFill>
                  <a:srgbClr val="FFFFFF"/>
                </a:solidFill>
                <a:latin typeface="SB AggroOTF Light"/>
              </a:rPr>
              <a:t>(</a:t>
            </a:r>
            <a:r>
              <a:rPr lang="ko-KR" altLang="en-US" sz="2400" b="0" i="0" u="none" strike="noStrike" spc="100">
                <a:solidFill>
                  <a:srgbClr val="FFFFFF"/>
                </a:solidFill>
                <a:ea typeface="SB AggroOTF Light"/>
              </a:rPr>
              <a:t>임상병리</a:t>
            </a:r>
            <a:r>
              <a:rPr lang="ko-KR" sz="2400" b="0" i="0" u="none" strike="noStrike" spc="100">
                <a:solidFill>
                  <a:srgbClr val="FFFFFF"/>
                </a:solidFill>
                <a:ea typeface="SB AggroOTF Light"/>
              </a:rPr>
              <a:t>학과</a:t>
            </a:r>
            <a:r>
              <a:rPr lang="en-US" sz="2400" b="0" i="0" u="none" strike="noStrike" spc="100">
                <a:solidFill>
                  <a:srgbClr val="FFFFFF"/>
                </a:solidFill>
                <a:latin typeface="SB AggroOTF Light"/>
              </a:rPr>
              <a:t>)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330700" y="11391900"/>
            <a:ext cx="2870200" cy="406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00429"/>
              </a:lnSpc>
            </a:pPr>
            <a:r>
              <a:rPr lang="ko-KR" altLang="en-US" sz="2300" spc="100">
                <a:solidFill>
                  <a:srgbClr val="FFFFFF"/>
                </a:solidFill>
                <a:latin typeface="SB AggroOTF Light"/>
                <a:ea typeface="SB AggroOTF Light"/>
              </a:rPr>
              <a:t>김</a:t>
            </a:r>
            <a:r>
              <a:rPr lang="en-US" sz="2300" b="0" i="0" u="none" strike="noStrike" spc="100">
                <a:solidFill>
                  <a:srgbClr val="FFFFFF"/>
                </a:solidFill>
                <a:latin typeface="SB AggroOTF Light"/>
              </a:rPr>
              <a:t>O</a:t>
            </a:r>
            <a:r>
              <a:rPr lang="ko-KR" altLang="en-US" sz="2300" spc="100">
                <a:solidFill>
                  <a:srgbClr val="FFFFFF"/>
                </a:solidFill>
                <a:latin typeface="SB AggroOTF Light"/>
                <a:ea typeface="SB AggroOTF Light"/>
              </a:rPr>
              <a:t>윤</a:t>
            </a:r>
            <a:r>
              <a:rPr lang="en-US" sz="2300" b="0" i="0" u="none" strike="noStrike" spc="100">
                <a:solidFill>
                  <a:srgbClr val="FFFFFF"/>
                </a:solidFill>
                <a:latin typeface="SB AggroOTF Light"/>
              </a:rPr>
              <a:t>(</a:t>
            </a:r>
            <a:r>
              <a:rPr lang="ko-KR" altLang="en-US" sz="2300" b="0" i="0" u="none" strike="noStrike" spc="100">
                <a:solidFill>
                  <a:srgbClr val="FFFFFF"/>
                </a:solidFill>
                <a:ea typeface="SB AggroOTF Light"/>
              </a:rPr>
              <a:t>임상병리학과</a:t>
            </a:r>
            <a:r>
              <a:rPr lang="en-US" sz="2300" b="0" i="0" u="none" strike="noStrike" spc="100">
                <a:solidFill>
                  <a:srgbClr val="FFFFFF"/>
                </a:solidFill>
                <a:latin typeface="SB AggroOTF Light"/>
              </a:rPr>
              <a:t>)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330700" y="10007600"/>
            <a:ext cx="3759200" cy="406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00429"/>
              </a:lnSpc>
            </a:pPr>
            <a:r>
              <a:rPr lang="ko-KR" altLang="en-US" sz="2300" spc="100">
                <a:solidFill>
                  <a:srgbClr val="FFFFFF"/>
                </a:solidFill>
                <a:latin typeface="SB AggroOTF Light"/>
                <a:ea typeface="SB AggroOTF Light"/>
              </a:rPr>
              <a:t>김</a:t>
            </a:r>
            <a:r>
              <a:rPr lang="en-US" sz="2300" b="0" i="0" u="none" strike="noStrike" spc="100">
                <a:solidFill>
                  <a:srgbClr val="FFFFFF"/>
                </a:solidFill>
                <a:latin typeface="SB AggroOTF Light"/>
              </a:rPr>
              <a:t>O(</a:t>
            </a:r>
            <a:r>
              <a:rPr lang="ko-KR" altLang="en-US" sz="2300" b="0" i="0" u="none" strike="noStrike" spc="100">
                <a:solidFill>
                  <a:srgbClr val="FFFFFF"/>
                </a:solidFill>
                <a:ea typeface="SB AggroOTF Light"/>
              </a:rPr>
              <a:t>임상병리학과</a:t>
            </a:r>
            <a:r>
              <a:rPr lang="en-US" sz="2300" b="0" i="0" u="none" strike="noStrike" spc="100">
                <a:solidFill>
                  <a:srgbClr val="FFFFFF"/>
                </a:solidFill>
                <a:latin typeface="SB AggroOTF Light"/>
              </a:rPr>
              <a:t>)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330700" y="7988300"/>
            <a:ext cx="3556000" cy="406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00429"/>
              </a:lnSpc>
            </a:pPr>
            <a:r>
              <a:rPr lang="ko-KR" sz="2300" b="0" i="0" u="none" strike="noStrike" spc="100">
                <a:solidFill>
                  <a:srgbClr val="FFFFFF"/>
                </a:solidFill>
                <a:ea typeface="SB AggroOTF Light"/>
              </a:rPr>
              <a:t>이</a:t>
            </a:r>
            <a:r>
              <a:rPr lang="en-US" sz="2300" b="0" i="0" u="none" strike="noStrike" spc="100">
                <a:solidFill>
                  <a:srgbClr val="FFFFFF"/>
                </a:solidFill>
                <a:latin typeface="SB AggroOTF Light"/>
              </a:rPr>
              <a:t>O</a:t>
            </a:r>
            <a:r>
              <a:rPr lang="ko-KR" altLang="en-US" sz="2300" b="0" i="0" u="none" strike="noStrike" spc="100">
                <a:solidFill>
                  <a:srgbClr val="FFFFFF"/>
                </a:solidFill>
                <a:ea typeface="SB AggroOTF Light"/>
              </a:rPr>
              <a:t>연</a:t>
            </a:r>
            <a:r>
              <a:rPr lang="en-US" sz="2300" b="0" i="0" u="none" strike="noStrike" spc="100">
                <a:solidFill>
                  <a:srgbClr val="FFFFFF"/>
                </a:solidFill>
                <a:latin typeface="SB AggroOTF Light"/>
              </a:rPr>
              <a:t>(</a:t>
            </a:r>
            <a:r>
              <a:rPr lang="ko-KR" sz="2300" b="0" i="0" u="none" strike="noStrike" spc="100">
                <a:solidFill>
                  <a:srgbClr val="FFFFFF"/>
                </a:solidFill>
                <a:ea typeface="SB AggroOTF Light"/>
              </a:rPr>
              <a:t>스포츠마케팅학과</a:t>
            </a:r>
            <a:r>
              <a:rPr lang="en-US" sz="2300" b="0" i="0" u="none" strike="noStrike" spc="100">
                <a:solidFill>
                  <a:srgbClr val="FFFFFF"/>
                </a:solidFill>
                <a:latin typeface="SB AggroOTF Light"/>
              </a:rPr>
              <a:t>)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330700" y="8686800"/>
            <a:ext cx="3606800" cy="406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00429"/>
              </a:lnSpc>
            </a:pPr>
            <a:r>
              <a:rPr lang="ko-KR" sz="2300" b="0" i="0" u="none" strike="noStrike" spc="100">
                <a:solidFill>
                  <a:srgbClr val="FFFFFF"/>
                </a:solidFill>
                <a:ea typeface="SB AggroOTF Light"/>
              </a:rPr>
              <a:t>박</a:t>
            </a:r>
            <a:r>
              <a:rPr lang="en-US" sz="2300" b="0" i="0" u="none" strike="noStrike" spc="100">
                <a:solidFill>
                  <a:srgbClr val="FFFFFF"/>
                </a:solidFill>
                <a:latin typeface="SB AggroOTF Light"/>
              </a:rPr>
              <a:t>O</a:t>
            </a:r>
            <a:r>
              <a:rPr lang="ko-KR" altLang="en-US" sz="2300" b="0" i="0" u="none" strike="noStrike" spc="100">
                <a:solidFill>
                  <a:srgbClr val="FFFFFF"/>
                </a:solidFill>
                <a:ea typeface="SB AggroOTF Light"/>
              </a:rPr>
              <a:t>원</a:t>
            </a:r>
            <a:r>
              <a:rPr lang="en-US" sz="2300" b="0" i="0" u="none" strike="noStrike" spc="100">
                <a:solidFill>
                  <a:srgbClr val="FFFFFF"/>
                </a:solidFill>
                <a:latin typeface="SB AggroOTF Light"/>
              </a:rPr>
              <a:t>(</a:t>
            </a:r>
            <a:r>
              <a:rPr lang="ko-KR" altLang="en-US" sz="2300" b="0" i="0" u="none" strike="noStrike" spc="100">
                <a:solidFill>
                  <a:srgbClr val="FFFFFF"/>
                </a:solidFill>
                <a:ea typeface="SB AggroOTF Light"/>
              </a:rPr>
              <a:t>경영학과</a:t>
            </a:r>
            <a:r>
              <a:rPr lang="en-US" sz="2300" b="0" i="0" u="none" strike="noStrike" spc="100">
                <a:solidFill>
                  <a:srgbClr val="FFFFFF"/>
                </a:solidFill>
                <a:latin typeface="SB AggroOTF Light"/>
              </a:rPr>
              <a:t>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75</Words>
  <Application>Microsoft Office PowerPoint</Application>
  <PresentationFormat>사용자 지정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THEHongcha Kidari</vt:lpstr>
      <vt:lpstr>SB AggroOTF Light</vt:lpstr>
      <vt:lpstr>Noto Sans Korean Regular</vt:lpstr>
      <vt:lpstr>Arial</vt:lpstr>
      <vt:lpstr>itsadzoke</vt:lpstr>
      <vt:lpstr>Calibri</vt:lpstr>
      <vt:lpstr>Office Theme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cp:lastModifiedBy>KDU</cp:lastModifiedBy>
  <cp:revision>3</cp:revision>
  <dcterms:created xsi:type="dcterms:W3CDTF">2006-08-16T00:00:00Z</dcterms:created>
  <dcterms:modified xsi:type="dcterms:W3CDTF">2026-06-01T08:55:13Z</dcterms:modified>
</cp:coreProperties>
</file>